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9" r:id="rId3"/>
    <p:sldId id="311" r:id="rId4"/>
    <p:sldId id="300" r:id="rId5"/>
    <p:sldId id="285" r:id="rId6"/>
    <p:sldId id="302" r:id="rId7"/>
    <p:sldId id="309" r:id="rId8"/>
    <p:sldId id="310" r:id="rId9"/>
    <p:sldId id="280" r:id="rId10"/>
    <p:sldId id="305" r:id="rId11"/>
    <p:sldId id="306" r:id="rId12"/>
    <p:sldId id="304" r:id="rId13"/>
    <p:sldId id="281" r:id="rId14"/>
    <p:sldId id="286" r:id="rId15"/>
    <p:sldId id="287" r:id="rId16"/>
    <p:sldId id="292" r:id="rId17"/>
    <p:sldId id="288" r:id="rId18"/>
    <p:sldId id="289" r:id="rId19"/>
    <p:sldId id="290" r:id="rId20"/>
    <p:sldId id="295" r:id="rId21"/>
    <p:sldId id="296" r:id="rId22"/>
    <p:sldId id="307" r:id="rId23"/>
    <p:sldId id="308" r:id="rId24"/>
    <p:sldId id="284" r:id="rId25"/>
    <p:sldId id="297" r:id="rId26"/>
    <p:sldId id="298" r:id="rId27"/>
    <p:sldId id="291" r:id="rId28"/>
    <p:sldId id="293" r:id="rId29"/>
    <p:sldId id="294" r:id="rId30"/>
    <p:sldId id="299" r:id="rId31"/>
    <p:sldId id="277" r:id="rId32"/>
    <p:sldId id="278" r:id="rId33"/>
  </p:sldIdLst>
  <p:sldSz cx="9144000" cy="5143500" type="screen16x9"/>
  <p:notesSz cx="6858000" cy="9144000"/>
  <p:embeddedFontLs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Raleway SemiBold" charset="0"/>
      <p:regular r:id="rId39"/>
      <p:bold r:id="rId40"/>
      <p:italic r:id="rId41"/>
      <p:boldItalic r:id="rId42"/>
    </p:embeddedFont>
    <p:embeddedFont>
      <p:font typeface="Open Sans" charset="0"/>
      <p:regular r:id="rId43"/>
      <p:bold r:id="rId44"/>
      <p:italic r:id="rId45"/>
      <p:boldItalic r:id="rId46"/>
    </p:embeddedFont>
    <p:embeddedFont>
      <p:font typeface="Barlow Light" charset="0"/>
      <p:regular r:id="rId47"/>
      <p:bold r:id="rId48"/>
      <p:italic r:id="rId49"/>
      <p:boldItalic r:id="rId50"/>
    </p:embeddedFont>
    <p:embeddedFont>
      <p:font typeface="Bahnschrift" pitchFamily="34" charset="0"/>
      <p:regular r:id="rId51"/>
      <p:bold r:id="rId52"/>
    </p:embeddedFont>
    <p:embeddedFont>
      <p:font typeface="Barlow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8AC43-425D-4F3A-B989-8F937276293F}">
  <a:tblStyle styleId="{8538AC43-425D-4F3A-B989-8F9372762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389" autoAdjust="0"/>
  </p:normalViewPr>
  <p:slideViewPr>
    <p:cSldViewPr snapToGrid="0">
      <p:cViewPr>
        <p:scale>
          <a:sx n="75" d="100"/>
          <a:sy n="75" d="100"/>
        </p:scale>
        <p:origin x="-1613" y="-5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2C417-08E5-43DB-B316-97CF24C4B12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550D63-2BD3-49E4-BB41-6793CAFA6CC4}">
      <dgm:prSet phldrT="[Text]"/>
      <dgm:spPr/>
      <dgm:t>
        <a:bodyPr/>
        <a:lstStyle/>
        <a:p>
          <a:r>
            <a:rPr lang="en-IN" dirty="0" smtClean="0"/>
            <a:t>User</a:t>
          </a:r>
          <a:r>
            <a:rPr lang="en-IN" baseline="0" dirty="0" smtClean="0"/>
            <a:t> recruitment</a:t>
          </a:r>
          <a:endParaRPr lang="en-IN" dirty="0"/>
        </a:p>
      </dgm:t>
    </dgm:pt>
    <dgm:pt modelId="{EC03815B-8C51-4B3B-B0B5-500C6BB18246}" type="parTrans" cxnId="{4825B6A6-6C31-4A5C-94F2-BDD47CF533ED}">
      <dgm:prSet/>
      <dgm:spPr/>
      <dgm:t>
        <a:bodyPr/>
        <a:lstStyle/>
        <a:p>
          <a:endParaRPr lang="en-IN"/>
        </a:p>
      </dgm:t>
    </dgm:pt>
    <dgm:pt modelId="{FB87DA4A-AA88-4E1B-9EE6-60550528EAFC}" type="sibTrans" cxnId="{4825B6A6-6C31-4A5C-94F2-BDD47CF533ED}">
      <dgm:prSet/>
      <dgm:spPr/>
      <dgm:t>
        <a:bodyPr/>
        <a:lstStyle/>
        <a:p>
          <a:endParaRPr lang="en-IN"/>
        </a:p>
      </dgm:t>
    </dgm:pt>
    <dgm:pt modelId="{62D62572-5012-4CED-80FE-0BF3BB173D72}">
      <dgm:prSet phldrT="[Text]"/>
      <dgm:spPr/>
      <dgm:t>
        <a:bodyPr/>
        <a:lstStyle/>
        <a:p>
          <a:r>
            <a:rPr lang="en-IN" dirty="0" smtClean="0"/>
            <a:t>Preparing </a:t>
          </a:r>
          <a:r>
            <a:rPr lang="en-IN" dirty="0" smtClean="0"/>
            <a:t>Questionnaire</a:t>
          </a:r>
          <a:endParaRPr lang="en-IN" dirty="0"/>
        </a:p>
      </dgm:t>
    </dgm:pt>
    <dgm:pt modelId="{5BA71F40-7AFA-4CDC-903D-277457D20125}" type="parTrans" cxnId="{DD412F09-B389-42E8-BC32-D38092689F77}">
      <dgm:prSet/>
      <dgm:spPr/>
      <dgm:t>
        <a:bodyPr/>
        <a:lstStyle/>
        <a:p>
          <a:endParaRPr lang="en-IN"/>
        </a:p>
      </dgm:t>
    </dgm:pt>
    <dgm:pt modelId="{D5D2DE94-549F-4C45-AEE9-BEF9FE238871}" type="sibTrans" cxnId="{DD412F09-B389-42E8-BC32-D38092689F77}">
      <dgm:prSet/>
      <dgm:spPr/>
      <dgm:t>
        <a:bodyPr/>
        <a:lstStyle/>
        <a:p>
          <a:endParaRPr lang="en-IN"/>
        </a:p>
      </dgm:t>
    </dgm:pt>
    <dgm:pt modelId="{2F0B500C-96D3-4C58-B164-F72CCA49DF1F}">
      <dgm:prSet phldrT="[Text]"/>
      <dgm:spPr/>
      <dgm:t>
        <a:bodyPr/>
        <a:lstStyle/>
        <a:p>
          <a:r>
            <a:rPr lang="en-IN" dirty="0" smtClean="0"/>
            <a:t>User interviews</a:t>
          </a:r>
          <a:endParaRPr lang="en-IN" dirty="0"/>
        </a:p>
      </dgm:t>
    </dgm:pt>
    <dgm:pt modelId="{47969BED-0330-4235-B8D9-A548E8F0A359}" type="parTrans" cxnId="{1D2B0108-63D5-4707-8B16-9F57C82ED8D5}">
      <dgm:prSet/>
      <dgm:spPr/>
      <dgm:t>
        <a:bodyPr/>
        <a:lstStyle/>
        <a:p>
          <a:endParaRPr lang="en-IN"/>
        </a:p>
      </dgm:t>
    </dgm:pt>
    <dgm:pt modelId="{6587D4DD-ACEC-461F-8E0A-F208D7BC6FEE}" type="sibTrans" cxnId="{1D2B0108-63D5-4707-8B16-9F57C82ED8D5}">
      <dgm:prSet/>
      <dgm:spPr/>
      <dgm:t>
        <a:bodyPr/>
        <a:lstStyle/>
        <a:p>
          <a:endParaRPr lang="en-IN"/>
        </a:p>
      </dgm:t>
    </dgm:pt>
    <dgm:pt modelId="{B0B159F9-3896-49B3-B3F6-287D1952EA3A}">
      <dgm:prSet/>
      <dgm:spPr/>
      <dgm:t>
        <a:bodyPr/>
        <a:lstStyle/>
        <a:p>
          <a:r>
            <a:rPr lang="en-IN" dirty="0" smtClean="0"/>
            <a:t>Interview Results</a:t>
          </a:r>
          <a:endParaRPr lang="en-IN" dirty="0"/>
        </a:p>
      </dgm:t>
    </dgm:pt>
    <dgm:pt modelId="{89A0619C-C6DB-4E1C-B697-F576180FD674}" type="parTrans" cxnId="{121C8A5A-D63A-4888-8A2F-DE1A4A89B0FB}">
      <dgm:prSet/>
      <dgm:spPr/>
      <dgm:t>
        <a:bodyPr/>
        <a:lstStyle/>
        <a:p>
          <a:endParaRPr lang="en-IN"/>
        </a:p>
      </dgm:t>
    </dgm:pt>
    <dgm:pt modelId="{FA0A31B1-5F6D-4CAA-963D-630E3A385659}" type="sibTrans" cxnId="{121C8A5A-D63A-4888-8A2F-DE1A4A89B0FB}">
      <dgm:prSet/>
      <dgm:spPr/>
      <dgm:t>
        <a:bodyPr/>
        <a:lstStyle/>
        <a:p>
          <a:endParaRPr lang="en-IN"/>
        </a:p>
      </dgm:t>
    </dgm:pt>
    <dgm:pt modelId="{FED484E9-1587-4DDF-AB8E-0798C1B75B53}">
      <dgm:prSet/>
      <dgm:spPr/>
      <dgm:t>
        <a:bodyPr/>
        <a:lstStyle/>
        <a:p>
          <a:r>
            <a:rPr lang="en-IN" dirty="0" smtClean="0"/>
            <a:t>Affinity analysis</a:t>
          </a:r>
          <a:endParaRPr lang="en-IN" dirty="0"/>
        </a:p>
      </dgm:t>
    </dgm:pt>
    <dgm:pt modelId="{CB38476A-4A83-43D7-A728-BF10F3BC9F6C}" type="parTrans" cxnId="{C217DE65-642D-4736-8A97-6FCBAF1B7230}">
      <dgm:prSet/>
      <dgm:spPr/>
      <dgm:t>
        <a:bodyPr/>
        <a:lstStyle/>
        <a:p>
          <a:endParaRPr lang="en-IN"/>
        </a:p>
      </dgm:t>
    </dgm:pt>
    <dgm:pt modelId="{56F64D0F-269E-47F6-855C-D35BD407E296}" type="sibTrans" cxnId="{C217DE65-642D-4736-8A97-6FCBAF1B7230}">
      <dgm:prSet/>
      <dgm:spPr/>
      <dgm:t>
        <a:bodyPr/>
        <a:lstStyle/>
        <a:p>
          <a:endParaRPr lang="en-IN"/>
        </a:p>
      </dgm:t>
    </dgm:pt>
    <dgm:pt modelId="{372260C5-C375-4354-82CD-77044ED66559}">
      <dgm:prSet/>
      <dgm:spPr/>
      <dgm:t>
        <a:bodyPr/>
        <a:lstStyle/>
        <a:p>
          <a:r>
            <a:rPr lang="en-IN" dirty="0" smtClean="0"/>
            <a:t>Making personas</a:t>
          </a:r>
          <a:endParaRPr lang="en-IN" dirty="0"/>
        </a:p>
      </dgm:t>
    </dgm:pt>
    <dgm:pt modelId="{9B12526F-6B42-4E4F-B535-1C6D8E8AE32C}" type="parTrans" cxnId="{FEC0E283-F963-4182-96C4-73D57E0CD7B5}">
      <dgm:prSet/>
      <dgm:spPr/>
      <dgm:t>
        <a:bodyPr/>
        <a:lstStyle/>
        <a:p>
          <a:endParaRPr lang="en-IN"/>
        </a:p>
      </dgm:t>
    </dgm:pt>
    <dgm:pt modelId="{4E57FCD7-2E8A-4971-AC5D-43B19241393B}" type="sibTrans" cxnId="{FEC0E283-F963-4182-96C4-73D57E0CD7B5}">
      <dgm:prSet/>
      <dgm:spPr/>
      <dgm:t>
        <a:bodyPr/>
        <a:lstStyle/>
        <a:p>
          <a:endParaRPr lang="en-IN"/>
        </a:p>
      </dgm:t>
    </dgm:pt>
    <dgm:pt modelId="{A1D37A3D-8E75-4FB0-AD5A-455789516850}" type="pres">
      <dgm:prSet presAssocID="{5FD2C417-08E5-43DB-B316-97CF24C4B126}" presName="Name0" presStyleCnt="0">
        <dgm:presLayoutVars>
          <dgm:dir/>
          <dgm:resizeHandles val="exact"/>
        </dgm:presLayoutVars>
      </dgm:prSet>
      <dgm:spPr/>
    </dgm:pt>
    <dgm:pt modelId="{B2103F59-E843-4867-8A4C-EBCED2EF5C09}" type="pres">
      <dgm:prSet presAssocID="{0A550D63-2BD3-49E4-BB41-6793CAFA6CC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7984D85-D7E4-4D53-BCFF-73A1DE5236B0}" type="pres">
      <dgm:prSet presAssocID="{FB87DA4A-AA88-4E1B-9EE6-60550528EAFC}" presName="sibTrans" presStyleLbl="sibTrans2D1" presStyleIdx="0" presStyleCnt="5"/>
      <dgm:spPr/>
      <dgm:t>
        <a:bodyPr/>
        <a:lstStyle/>
        <a:p>
          <a:endParaRPr lang="en-IN"/>
        </a:p>
      </dgm:t>
    </dgm:pt>
    <dgm:pt modelId="{8BCAE145-6DC1-4A8C-B631-CC745FEDC26D}" type="pres">
      <dgm:prSet presAssocID="{FB87DA4A-AA88-4E1B-9EE6-60550528EAFC}" presName="connectorText" presStyleLbl="sibTrans2D1" presStyleIdx="0" presStyleCnt="5"/>
      <dgm:spPr/>
      <dgm:t>
        <a:bodyPr/>
        <a:lstStyle/>
        <a:p>
          <a:endParaRPr lang="en-IN"/>
        </a:p>
      </dgm:t>
    </dgm:pt>
    <dgm:pt modelId="{7240EE42-BC6E-4235-BB0F-9DC7DC6DA574}" type="pres">
      <dgm:prSet presAssocID="{62D62572-5012-4CED-80FE-0BF3BB173D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19BA99-749A-40AA-8EA9-F59692728452}" type="pres">
      <dgm:prSet presAssocID="{D5D2DE94-549F-4C45-AEE9-BEF9FE238871}" presName="sibTrans" presStyleLbl="sibTrans2D1" presStyleIdx="1" presStyleCnt="5"/>
      <dgm:spPr/>
      <dgm:t>
        <a:bodyPr/>
        <a:lstStyle/>
        <a:p>
          <a:endParaRPr lang="en-IN"/>
        </a:p>
      </dgm:t>
    </dgm:pt>
    <dgm:pt modelId="{F9F8346A-8E8A-4DA1-81B5-582673EFCC3B}" type="pres">
      <dgm:prSet presAssocID="{D5D2DE94-549F-4C45-AEE9-BEF9FE238871}" presName="connectorText" presStyleLbl="sibTrans2D1" presStyleIdx="1" presStyleCnt="5"/>
      <dgm:spPr/>
      <dgm:t>
        <a:bodyPr/>
        <a:lstStyle/>
        <a:p>
          <a:endParaRPr lang="en-IN"/>
        </a:p>
      </dgm:t>
    </dgm:pt>
    <dgm:pt modelId="{12CA8B8F-53A5-4FC0-AA63-E780078BAB15}" type="pres">
      <dgm:prSet presAssocID="{2F0B500C-96D3-4C58-B164-F72CCA49DF1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0130136-208A-41DC-AA0B-D17418F67782}" type="pres">
      <dgm:prSet presAssocID="{6587D4DD-ACEC-461F-8E0A-F208D7BC6FEE}" presName="sibTrans" presStyleLbl="sibTrans2D1" presStyleIdx="2" presStyleCnt="5"/>
      <dgm:spPr/>
      <dgm:t>
        <a:bodyPr/>
        <a:lstStyle/>
        <a:p>
          <a:endParaRPr lang="en-IN"/>
        </a:p>
      </dgm:t>
    </dgm:pt>
    <dgm:pt modelId="{8D5DDDDA-DE99-47B8-A763-5B3021932CC0}" type="pres">
      <dgm:prSet presAssocID="{6587D4DD-ACEC-461F-8E0A-F208D7BC6FEE}" presName="connectorText" presStyleLbl="sibTrans2D1" presStyleIdx="2" presStyleCnt="5"/>
      <dgm:spPr/>
      <dgm:t>
        <a:bodyPr/>
        <a:lstStyle/>
        <a:p>
          <a:endParaRPr lang="en-IN"/>
        </a:p>
      </dgm:t>
    </dgm:pt>
    <dgm:pt modelId="{69ABBDE0-4749-4E27-B2FB-9B704D005CEE}" type="pres">
      <dgm:prSet presAssocID="{B0B159F9-3896-49B3-B3F6-287D1952EA3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E14794-2ED6-4FD1-A9A1-65B9A07E575A}" type="pres">
      <dgm:prSet presAssocID="{FA0A31B1-5F6D-4CAA-963D-630E3A385659}" presName="sibTrans" presStyleLbl="sibTrans2D1" presStyleIdx="3" presStyleCnt="5"/>
      <dgm:spPr/>
      <dgm:t>
        <a:bodyPr/>
        <a:lstStyle/>
        <a:p>
          <a:endParaRPr lang="en-IN"/>
        </a:p>
      </dgm:t>
    </dgm:pt>
    <dgm:pt modelId="{B23DC1BE-7B6F-4AC3-83A0-4EBF79F576BB}" type="pres">
      <dgm:prSet presAssocID="{FA0A31B1-5F6D-4CAA-963D-630E3A385659}" presName="connectorText" presStyleLbl="sibTrans2D1" presStyleIdx="3" presStyleCnt="5"/>
      <dgm:spPr/>
      <dgm:t>
        <a:bodyPr/>
        <a:lstStyle/>
        <a:p>
          <a:endParaRPr lang="en-IN"/>
        </a:p>
      </dgm:t>
    </dgm:pt>
    <dgm:pt modelId="{6B725F11-48C9-4BAE-8DF4-7A0BB4C69F88}" type="pres">
      <dgm:prSet presAssocID="{FED484E9-1587-4DDF-AB8E-0798C1B75B5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C9384C-BC3F-48E5-BB49-4674AB914AA3}" type="pres">
      <dgm:prSet presAssocID="{56F64D0F-269E-47F6-855C-D35BD407E296}" presName="sibTrans" presStyleLbl="sibTrans2D1" presStyleIdx="4" presStyleCnt="5"/>
      <dgm:spPr/>
      <dgm:t>
        <a:bodyPr/>
        <a:lstStyle/>
        <a:p>
          <a:endParaRPr lang="en-IN"/>
        </a:p>
      </dgm:t>
    </dgm:pt>
    <dgm:pt modelId="{36DFE469-4601-4D11-886B-35ED940C0E4D}" type="pres">
      <dgm:prSet presAssocID="{56F64D0F-269E-47F6-855C-D35BD407E296}" presName="connectorText" presStyleLbl="sibTrans2D1" presStyleIdx="4" presStyleCnt="5"/>
      <dgm:spPr/>
      <dgm:t>
        <a:bodyPr/>
        <a:lstStyle/>
        <a:p>
          <a:endParaRPr lang="en-IN"/>
        </a:p>
      </dgm:t>
    </dgm:pt>
    <dgm:pt modelId="{34C70FC0-60BD-43FC-B342-ED83BA6194B8}" type="pres">
      <dgm:prSet presAssocID="{372260C5-C375-4354-82CD-77044ED6655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AA1E9FD-2A6A-4F1E-B618-707567A20020}" type="presOf" srcId="{B0B159F9-3896-49B3-B3F6-287D1952EA3A}" destId="{69ABBDE0-4749-4E27-B2FB-9B704D005CEE}" srcOrd="0" destOrd="0" presId="urn:microsoft.com/office/officeart/2005/8/layout/process1"/>
    <dgm:cxn modelId="{6AFA273B-E66B-4F35-BAC9-DD77091E6807}" type="presOf" srcId="{D5D2DE94-549F-4C45-AEE9-BEF9FE238871}" destId="{F9F8346A-8E8A-4DA1-81B5-582673EFCC3B}" srcOrd="1" destOrd="0" presId="urn:microsoft.com/office/officeart/2005/8/layout/process1"/>
    <dgm:cxn modelId="{121C8A5A-D63A-4888-8A2F-DE1A4A89B0FB}" srcId="{5FD2C417-08E5-43DB-B316-97CF24C4B126}" destId="{B0B159F9-3896-49B3-B3F6-287D1952EA3A}" srcOrd="3" destOrd="0" parTransId="{89A0619C-C6DB-4E1C-B697-F576180FD674}" sibTransId="{FA0A31B1-5F6D-4CAA-963D-630E3A385659}"/>
    <dgm:cxn modelId="{6966936A-26B3-43B4-A9ED-6DFA234FF44A}" type="presOf" srcId="{6587D4DD-ACEC-461F-8E0A-F208D7BC6FEE}" destId="{50130136-208A-41DC-AA0B-D17418F67782}" srcOrd="0" destOrd="0" presId="urn:microsoft.com/office/officeart/2005/8/layout/process1"/>
    <dgm:cxn modelId="{9DC42C84-E853-427D-B3D1-271E0E2C348F}" type="presOf" srcId="{FB87DA4A-AA88-4E1B-9EE6-60550528EAFC}" destId="{37984D85-D7E4-4D53-BCFF-73A1DE5236B0}" srcOrd="0" destOrd="0" presId="urn:microsoft.com/office/officeart/2005/8/layout/process1"/>
    <dgm:cxn modelId="{8F853B1D-0A1B-4A66-B811-4145395505D7}" type="presOf" srcId="{372260C5-C375-4354-82CD-77044ED66559}" destId="{34C70FC0-60BD-43FC-B342-ED83BA6194B8}" srcOrd="0" destOrd="0" presId="urn:microsoft.com/office/officeart/2005/8/layout/process1"/>
    <dgm:cxn modelId="{FEEEFAC2-E804-4BB3-951F-182743BFAAA2}" type="presOf" srcId="{56F64D0F-269E-47F6-855C-D35BD407E296}" destId="{7DC9384C-BC3F-48E5-BB49-4674AB914AA3}" srcOrd="0" destOrd="0" presId="urn:microsoft.com/office/officeart/2005/8/layout/process1"/>
    <dgm:cxn modelId="{79B1BA01-ED73-466F-ABA3-F1CFEDD4C354}" type="presOf" srcId="{FA0A31B1-5F6D-4CAA-963D-630E3A385659}" destId="{9CE14794-2ED6-4FD1-A9A1-65B9A07E575A}" srcOrd="0" destOrd="0" presId="urn:microsoft.com/office/officeart/2005/8/layout/process1"/>
    <dgm:cxn modelId="{93B87AE0-45F3-4492-8D37-69210FCA757D}" type="presOf" srcId="{0A550D63-2BD3-49E4-BB41-6793CAFA6CC4}" destId="{B2103F59-E843-4867-8A4C-EBCED2EF5C09}" srcOrd="0" destOrd="0" presId="urn:microsoft.com/office/officeart/2005/8/layout/process1"/>
    <dgm:cxn modelId="{C217DE65-642D-4736-8A97-6FCBAF1B7230}" srcId="{5FD2C417-08E5-43DB-B316-97CF24C4B126}" destId="{FED484E9-1587-4DDF-AB8E-0798C1B75B53}" srcOrd="4" destOrd="0" parTransId="{CB38476A-4A83-43D7-A728-BF10F3BC9F6C}" sibTransId="{56F64D0F-269E-47F6-855C-D35BD407E296}"/>
    <dgm:cxn modelId="{DD412F09-B389-42E8-BC32-D38092689F77}" srcId="{5FD2C417-08E5-43DB-B316-97CF24C4B126}" destId="{62D62572-5012-4CED-80FE-0BF3BB173D72}" srcOrd="1" destOrd="0" parTransId="{5BA71F40-7AFA-4CDC-903D-277457D20125}" sibTransId="{D5D2DE94-549F-4C45-AEE9-BEF9FE238871}"/>
    <dgm:cxn modelId="{8830537F-EF15-4D20-A6EB-4BA28A2FFC8A}" type="presOf" srcId="{62D62572-5012-4CED-80FE-0BF3BB173D72}" destId="{7240EE42-BC6E-4235-BB0F-9DC7DC6DA574}" srcOrd="0" destOrd="0" presId="urn:microsoft.com/office/officeart/2005/8/layout/process1"/>
    <dgm:cxn modelId="{56E12E28-4962-4066-92EE-7BE1A9E8EF60}" type="presOf" srcId="{FED484E9-1587-4DDF-AB8E-0798C1B75B53}" destId="{6B725F11-48C9-4BAE-8DF4-7A0BB4C69F88}" srcOrd="0" destOrd="0" presId="urn:microsoft.com/office/officeart/2005/8/layout/process1"/>
    <dgm:cxn modelId="{1D2B0108-63D5-4707-8B16-9F57C82ED8D5}" srcId="{5FD2C417-08E5-43DB-B316-97CF24C4B126}" destId="{2F0B500C-96D3-4C58-B164-F72CCA49DF1F}" srcOrd="2" destOrd="0" parTransId="{47969BED-0330-4235-B8D9-A548E8F0A359}" sibTransId="{6587D4DD-ACEC-461F-8E0A-F208D7BC6FEE}"/>
    <dgm:cxn modelId="{FEC0E283-F963-4182-96C4-73D57E0CD7B5}" srcId="{5FD2C417-08E5-43DB-B316-97CF24C4B126}" destId="{372260C5-C375-4354-82CD-77044ED66559}" srcOrd="5" destOrd="0" parTransId="{9B12526F-6B42-4E4F-B535-1C6D8E8AE32C}" sibTransId="{4E57FCD7-2E8A-4971-AC5D-43B19241393B}"/>
    <dgm:cxn modelId="{E73428A4-CE6E-42F2-8D1B-61DA245BDC29}" type="presOf" srcId="{D5D2DE94-549F-4C45-AEE9-BEF9FE238871}" destId="{1119BA99-749A-40AA-8EA9-F59692728452}" srcOrd="0" destOrd="0" presId="urn:microsoft.com/office/officeart/2005/8/layout/process1"/>
    <dgm:cxn modelId="{F2465D4F-66DF-4DB9-88C3-E6945DD0B570}" type="presOf" srcId="{FA0A31B1-5F6D-4CAA-963D-630E3A385659}" destId="{B23DC1BE-7B6F-4AC3-83A0-4EBF79F576BB}" srcOrd="1" destOrd="0" presId="urn:microsoft.com/office/officeart/2005/8/layout/process1"/>
    <dgm:cxn modelId="{4825B6A6-6C31-4A5C-94F2-BDD47CF533ED}" srcId="{5FD2C417-08E5-43DB-B316-97CF24C4B126}" destId="{0A550D63-2BD3-49E4-BB41-6793CAFA6CC4}" srcOrd="0" destOrd="0" parTransId="{EC03815B-8C51-4B3B-B0B5-500C6BB18246}" sibTransId="{FB87DA4A-AA88-4E1B-9EE6-60550528EAFC}"/>
    <dgm:cxn modelId="{88982F92-05A4-48B5-B5C7-8B4AD9D6D590}" type="presOf" srcId="{FB87DA4A-AA88-4E1B-9EE6-60550528EAFC}" destId="{8BCAE145-6DC1-4A8C-B631-CC745FEDC26D}" srcOrd="1" destOrd="0" presId="urn:microsoft.com/office/officeart/2005/8/layout/process1"/>
    <dgm:cxn modelId="{CABC293E-0B48-4EF8-A7BC-A8FFBAC7F322}" type="presOf" srcId="{6587D4DD-ACEC-461F-8E0A-F208D7BC6FEE}" destId="{8D5DDDDA-DE99-47B8-A763-5B3021932CC0}" srcOrd="1" destOrd="0" presId="urn:microsoft.com/office/officeart/2005/8/layout/process1"/>
    <dgm:cxn modelId="{255B451D-A626-4BE7-AC51-4AF27BF7ECB1}" type="presOf" srcId="{5FD2C417-08E5-43DB-B316-97CF24C4B126}" destId="{A1D37A3D-8E75-4FB0-AD5A-455789516850}" srcOrd="0" destOrd="0" presId="urn:microsoft.com/office/officeart/2005/8/layout/process1"/>
    <dgm:cxn modelId="{6E933DBC-20A2-41AF-8572-5EBBBBA48F1B}" type="presOf" srcId="{2F0B500C-96D3-4C58-B164-F72CCA49DF1F}" destId="{12CA8B8F-53A5-4FC0-AA63-E780078BAB15}" srcOrd="0" destOrd="0" presId="urn:microsoft.com/office/officeart/2005/8/layout/process1"/>
    <dgm:cxn modelId="{05788C06-8157-45C7-9BC5-B7FCE26F7750}" type="presOf" srcId="{56F64D0F-269E-47F6-855C-D35BD407E296}" destId="{36DFE469-4601-4D11-886B-35ED940C0E4D}" srcOrd="1" destOrd="0" presId="urn:microsoft.com/office/officeart/2005/8/layout/process1"/>
    <dgm:cxn modelId="{F5F33175-5C8F-4108-81D3-3130223439E1}" type="presParOf" srcId="{A1D37A3D-8E75-4FB0-AD5A-455789516850}" destId="{B2103F59-E843-4867-8A4C-EBCED2EF5C09}" srcOrd="0" destOrd="0" presId="urn:microsoft.com/office/officeart/2005/8/layout/process1"/>
    <dgm:cxn modelId="{5FDE5AC6-9F97-49C1-A922-7D7E57329D32}" type="presParOf" srcId="{A1D37A3D-8E75-4FB0-AD5A-455789516850}" destId="{37984D85-D7E4-4D53-BCFF-73A1DE5236B0}" srcOrd="1" destOrd="0" presId="urn:microsoft.com/office/officeart/2005/8/layout/process1"/>
    <dgm:cxn modelId="{F04223B6-E30B-472F-876D-E7702B2A8202}" type="presParOf" srcId="{37984D85-D7E4-4D53-BCFF-73A1DE5236B0}" destId="{8BCAE145-6DC1-4A8C-B631-CC745FEDC26D}" srcOrd="0" destOrd="0" presId="urn:microsoft.com/office/officeart/2005/8/layout/process1"/>
    <dgm:cxn modelId="{58191280-28D9-451F-AA9A-0DDA7F7A0563}" type="presParOf" srcId="{A1D37A3D-8E75-4FB0-AD5A-455789516850}" destId="{7240EE42-BC6E-4235-BB0F-9DC7DC6DA574}" srcOrd="2" destOrd="0" presId="urn:microsoft.com/office/officeart/2005/8/layout/process1"/>
    <dgm:cxn modelId="{FD2352F5-FE25-4309-BC31-DD5750B7AF47}" type="presParOf" srcId="{A1D37A3D-8E75-4FB0-AD5A-455789516850}" destId="{1119BA99-749A-40AA-8EA9-F59692728452}" srcOrd="3" destOrd="0" presId="urn:microsoft.com/office/officeart/2005/8/layout/process1"/>
    <dgm:cxn modelId="{CF2AB0C5-CE22-4ACE-92D9-93D8B58A396D}" type="presParOf" srcId="{1119BA99-749A-40AA-8EA9-F59692728452}" destId="{F9F8346A-8E8A-4DA1-81B5-582673EFCC3B}" srcOrd="0" destOrd="0" presId="urn:microsoft.com/office/officeart/2005/8/layout/process1"/>
    <dgm:cxn modelId="{0729D7F8-2B17-4E7F-845A-164C43ACD36A}" type="presParOf" srcId="{A1D37A3D-8E75-4FB0-AD5A-455789516850}" destId="{12CA8B8F-53A5-4FC0-AA63-E780078BAB15}" srcOrd="4" destOrd="0" presId="urn:microsoft.com/office/officeart/2005/8/layout/process1"/>
    <dgm:cxn modelId="{ACE613CF-D96D-4358-8F74-B9BB68634428}" type="presParOf" srcId="{A1D37A3D-8E75-4FB0-AD5A-455789516850}" destId="{50130136-208A-41DC-AA0B-D17418F67782}" srcOrd="5" destOrd="0" presId="urn:microsoft.com/office/officeart/2005/8/layout/process1"/>
    <dgm:cxn modelId="{BB7258FE-2E79-4DE7-8729-90BF2FC51EFB}" type="presParOf" srcId="{50130136-208A-41DC-AA0B-D17418F67782}" destId="{8D5DDDDA-DE99-47B8-A763-5B3021932CC0}" srcOrd="0" destOrd="0" presId="urn:microsoft.com/office/officeart/2005/8/layout/process1"/>
    <dgm:cxn modelId="{4C99BD5A-7D96-41BF-8843-6C42B7EFDB6C}" type="presParOf" srcId="{A1D37A3D-8E75-4FB0-AD5A-455789516850}" destId="{69ABBDE0-4749-4E27-B2FB-9B704D005CEE}" srcOrd="6" destOrd="0" presId="urn:microsoft.com/office/officeart/2005/8/layout/process1"/>
    <dgm:cxn modelId="{BC25A46C-3EC8-4EA2-8D0A-27FDB414D09B}" type="presParOf" srcId="{A1D37A3D-8E75-4FB0-AD5A-455789516850}" destId="{9CE14794-2ED6-4FD1-A9A1-65B9A07E575A}" srcOrd="7" destOrd="0" presId="urn:microsoft.com/office/officeart/2005/8/layout/process1"/>
    <dgm:cxn modelId="{A0E4112D-C0F4-43F4-91F3-4DC898598E83}" type="presParOf" srcId="{9CE14794-2ED6-4FD1-A9A1-65B9A07E575A}" destId="{B23DC1BE-7B6F-4AC3-83A0-4EBF79F576BB}" srcOrd="0" destOrd="0" presId="urn:microsoft.com/office/officeart/2005/8/layout/process1"/>
    <dgm:cxn modelId="{00B25796-391A-4B42-9F1A-E32308E7C747}" type="presParOf" srcId="{A1D37A3D-8E75-4FB0-AD5A-455789516850}" destId="{6B725F11-48C9-4BAE-8DF4-7A0BB4C69F88}" srcOrd="8" destOrd="0" presId="urn:microsoft.com/office/officeart/2005/8/layout/process1"/>
    <dgm:cxn modelId="{3C24BB4F-A60D-4FAB-AFD1-9967D8B1CDA6}" type="presParOf" srcId="{A1D37A3D-8E75-4FB0-AD5A-455789516850}" destId="{7DC9384C-BC3F-48E5-BB49-4674AB914AA3}" srcOrd="9" destOrd="0" presId="urn:microsoft.com/office/officeart/2005/8/layout/process1"/>
    <dgm:cxn modelId="{3098F812-4834-4B2B-B5B0-FA4A15E071B2}" type="presParOf" srcId="{7DC9384C-BC3F-48E5-BB49-4674AB914AA3}" destId="{36DFE469-4601-4D11-886B-35ED940C0E4D}" srcOrd="0" destOrd="0" presId="urn:microsoft.com/office/officeart/2005/8/layout/process1"/>
    <dgm:cxn modelId="{4010D36E-E892-442A-A3B3-351C1C9E4D4C}" type="presParOf" srcId="{A1D37A3D-8E75-4FB0-AD5A-455789516850}" destId="{34C70FC0-60BD-43FC-B342-ED83BA6194B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103F59-E843-4867-8A4C-EBCED2EF5C09}">
      <dsp:nvSpPr>
        <dsp:cNvPr id="0" name=""/>
        <dsp:cNvSpPr/>
      </dsp:nvSpPr>
      <dsp:spPr>
        <a:xfrm>
          <a:off x="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User</a:t>
          </a:r>
          <a:r>
            <a:rPr lang="en-IN" sz="1100" kern="1200" baseline="0" dirty="0" smtClean="0"/>
            <a:t> recruitment</a:t>
          </a:r>
          <a:endParaRPr lang="en-IN" sz="1100" kern="1200" dirty="0"/>
        </a:p>
      </dsp:txBody>
      <dsp:txXfrm>
        <a:off x="0" y="1866519"/>
        <a:ext cx="1023619" cy="614172"/>
      </dsp:txXfrm>
    </dsp:sp>
    <dsp:sp modelId="{37984D85-D7E4-4D53-BCFF-73A1DE5236B0}">
      <dsp:nvSpPr>
        <dsp:cNvPr id="0" name=""/>
        <dsp:cNvSpPr/>
      </dsp:nvSpPr>
      <dsp:spPr>
        <a:xfrm>
          <a:off x="1125982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1125982" y="2046676"/>
        <a:ext cx="217007" cy="253857"/>
      </dsp:txXfrm>
    </dsp:sp>
    <dsp:sp modelId="{7240EE42-BC6E-4235-BB0F-9DC7DC6DA574}">
      <dsp:nvSpPr>
        <dsp:cNvPr id="0" name=""/>
        <dsp:cNvSpPr/>
      </dsp:nvSpPr>
      <dsp:spPr>
        <a:xfrm>
          <a:off x="1433068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Preparing </a:t>
          </a:r>
          <a:r>
            <a:rPr lang="en-IN" sz="1100" kern="1200" dirty="0" smtClean="0"/>
            <a:t>Questionnaire</a:t>
          </a:r>
          <a:endParaRPr lang="en-IN" sz="1100" kern="1200" dirty="0"/>
        </a:p>
      </dsp:txBody>
      <dsp:txXfrm>
        <a:off x="1433068" y="1866519"/>
        <a:ext cx="1023619" cy="614172"/>
      </dsp:txXfrm>
    </dsp:sp>
    <dsp:sp modelId="{1119BA99-749A-40AA-8EA9-F59692728452}">
      <dsp:nvSpPr>
        <dsp:cNvPr id="0" name=""/>
        <dsp:cNvSpPr/>
      </dsp:nvSpPr>
      <dsp:spPr>
        <a:xfrm>
          <a:off x="2559050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2559050" y="2046676"/>
        <a:ext cx="217007" cy="253857"/>
      </dsp:txXfrm>
    </dsp:sp>
    <dsp:sp modelId="{12CA8B8F-53A5-4FC0-AA63-E780078BAB15}">
      <dsp:nvSpPr>
        <dsp:cNvPr id="0" name=""/>
        <dsp:cNvSpPr/>
      </dsp:nvSpPr>
      <dsp:spPr>
        <a:xfrm>
          <a:off x="2866136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User interviews</a:t>
          </a:r>
          <a:endParaRPr lang="en-IN" sz="1100" kern="1200" dirty="0"/>
        </a:p>
      </dsp:txBody>
      <dsp:txXfrm>
        <a:off x="2866136" y="1866519"/>
        <a:ext cx="1023619" cy="614172"/>
      </dsp:txXfrm>
    </dsp:sp>
    <dsp:sp modelId="{50130136-208A-41DC-AA0B-D17418F67782}">
      <dsp:nvSpPr>
        <dsp:cNvPr id="0" name=""/>
        <dsp:cNvSpPr/>
      </dsp:nvSpPr>
      <dsp:spPr>
        <a:xfrm>
          <a:off x="3992118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3992118" y="2046676"/>
        <a:ext cx="217007" cy="253857"/>
      </dsp:txXfrm>
    </dsp:sp>
    <dsp:sp modelId="{69ABBDE0-4749-4E27-B2FB-9B704D005CEE}">
      <dsp:nvSpPr>
        <dsp:cNvPr id="0" name=""/>
        <dsp:cNvSpPr/>
      </dsp:nvSpPr>
      <dsp:spPr>
        <a:xfrm>
          <a:off x="4299204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Interview Results</a:t>
          </a:r>
          <a:endParaRPr lang="en-IN" sz="1100" kern="1200" dirty="0"/>
        </a:p>
      </dsp:txBody>
      <dsp:txXfrm>
        <a:off x="4299204" y="1866519"/>
        <a:ext cx="1023619" cy="614172"/>
      </dsp:txXfrm>
    </dsp:sp>
    <dsp:sp modelId="{9CE14794-2ED6-4FD1-A9A1-65B9A07E575A}">
      <dsp:nvSpPr>
        <dsp:cNvPr id="0" name=""/>
        <dsp:cNvSpPr/>
      </dsp:nvSpPr>
      <dsp:spPr>
        <a:xfrm>
          <a:off x="5425186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5425186" y="2046676"/>
        <a:ext cx="217007" cy="253857"/>
      </dsp:txXfrm>
    </dsp:sp>
    <dsp:sp modelId="{6B725F11-48C9-4BAE-8DF4-7A0BB4C69F88}">
      <dsp:nvSpPr>
        <dsp:cNvPr id="0" name=""/>
        <dsp:cNvSpPr/>
      </dsp:nvSpPr>
      <dsp:spPr>
        <a:xfrm>
          <a:off x="5732272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Affinity analysis</a:t>
          </a:r>
          <a:endParaRPr lang="en-IN" sz="1100" kern="1200" dirty="0"/>
        </a:p>
      </dsp:txBody>
      <dsp:txXfrm>
        <a:off x="5732272" y="1866519"/>
        <a:ext cx="1023619" cy="614172"/>
      </dsp:txXfrm>
    </dsp:sp>
    <dsp:sp modelId="{7DC9384C-BC3F-48E5-BB49-4674AB914AA3}">
      <dsp:nvSpPr>
        <dsp:cNvPr id="0" name=""/>
        <dsp:cNvSpPr/>
      </dsp:nvSpPr>
      <dsp:spPr>
        <a:xfrm>
          <a:off x="6858253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6858253" y="2046676"/>
        <a:ext cx="217007" cy="253857"/>
      </dsp:txXfrm>
    </dsp:sp>
    <dsp:sp modelId="{34C70FC0-60BD-43FC-B342-ED83BA6194B8}">
      <dsp:nvSpPr>
        <dsp:cNvPr id="0" name=""/>
        <dsp:cNvSpPr/>
      </dsp:nvSpPr>
      <dsp:spPr>
        <a:xfrm>
          <a:off x="716534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Making personas</a:t>
          </a:r>
          <a:endParaRPr lang="en-IN" sz="1100" kern="1200" dirty="0"/>
        </a:p>
      </dsp:txBody>
      <dsp:txXfrm>
        <a:off x="7165340" y="1866519"/>
        <a:ext cx="1023619" cy="614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7402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Picture</a:t>
            </a:r>
            <a:r>
              <a:rPr lang="en-IN" baseline="0" dirty="0" smtClean="0"/>
              <a:t> of </a:t>
            </a:r>
            <a:r>
              <a:rPr lang="en-IN" baseline="0" dirty="0" err="1" smtClean="0"/>
              <a:t>taskflows</a:t>
            </a:r>
            <a:r>
              <a:rPr lang="en-IN" baseline="0" dirty="0" smtClean="0"/>
              <a:t> drawn</a:t>
            </a:r>
            <a:endParaRPr lang="en-I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Write  supporting text along with the steps</a:t>
            </a:r>
            <a:endParaRPr lang="en-I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User photos</a:t>
            </a:r>
            <a:endParaRPr lang="en-I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User photos</a:t>
            </a:r>
            <a:endParaRPr lang="en-I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Name should be given more importance</a:t>
            </a:r>
            <a:r>
              <a:rPr lang="en-IN" baseline="0" dirty="0" smtClean="0"/>
              <a:t> rest of the things should be placed with some space.</a:t>
            </a:r>
            <a:endParaRPr lang="en-I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Put </a:t>
            </a:r>
            <a:r>
              <a:rPr lang="en-IN" dirty="0" err="1"/>
              <a:t>questioannaire</a:t>
            </a:r>
            <a:r>
              <a:rPr lang="en-IN" dirty="0"/>
              <a:t> template instead of just questions</a:t>
            </a:r>
          </a:p>
          <a:p>
            <a:r>
              <a:rPr lang="en-IN" dirty="0"/>
              <a:t>Add title KEY QUESTIONS : 7-9 Questions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23409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Interview practice</a:t>
            </a:r>
            <a:r>
              <a:rPr lang="en-IN" baseline="0" dirty="0" smtClean="0"/>
              <a:t> within team before conducting final </a:t>
            </a:r>
            <a:r>
              <a:rPr lang="en-IN" baseline="0" dirty="0" err="1" smtClean="0"/>
              <a:t>interview.To</a:t>
            </a:r>
            <a:r>
              <a:rPr lang="en-IN" baseline="0" dirty="0" smtClean="0"/>
              <a:t> be placed before questionnaire.</a:t>
            </a:r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59456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anose="020B0604020202020204" charset="0"/>
              </a:rPr>
              <a:t>HUREM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Streamline your HR Workflow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138989"/>
            <a:ext cx="5640900" cy="15493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algn="r">
              <a:spcBef>
                <a:spcPts val="600"/>
              </a:spcBef>
              <a:buSzPts val="1800"/>
              <a:tabLst>
                <a:tab pos="1616075" algn="l"/>
              </a:tabLst>
            </a:pPr>
            <a:r>
              <a:rPr lang="en-IN" sz="3200" b="1" dirty="0"/>
              <a:t>Employee Questionnaire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8486"/>
            <a:ext cx="2563500" cy="3697834"/>
          </a:xfrm>
        </p:spPr>
        <p:txBody>
          <a:bodyPr/>
          <a:lstStyle/>
          <a:p>
            <a:r>
              <a:rPr lang="en-IN" sz="800" dirty="0"/>
              <a:t>1. What does your daily routine at office involves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What is the formal mode of communication in your organisation? </a:t>
            </a:r>
            <a:endParaRPr lang="en-IN" sz="800" dirty="0" smtClean="0"/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does your  company streamline various processes  involved in the organisation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Tell me about the features of the product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 smtClean="0"/>
              <a:t>Which </a:t>
            </a:r>
            <a:r>
              <a:rPr lang="en-IN" sz="800" dirty="0"/>
              <a:t>feature is the most prominent in your company’s portal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Whom do you reach in case you face any issue  regarding the company or the portal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 smtClean="0"/>
              <a:t>Are </a:t>
            </a:r>
            <a:r>
              <a:rPr lang="en-IN" sz="800" dirty="0"/>
              <a:t>there any features you wish this product had?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329025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3"/>
          </p:nvPr>
        </p:nvSpPr>
        <p:spPr>
          <a:xfrm>
            <a:off x="612330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8221" y="1107872"/>
            <a:ext cx="2874874" cy="378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8191" y="1097279"/>
            <a:ext cx="2828315" cy="380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304"/>
            <a:ext cx="8284464" cy="409651"/>
          </a:xfrm>
        </p:spPr>
        <p:txBody>
          <a:bodyPr/>
          <a:lstStyle/>
          <a:p>
            <a:r>
              <a:rPr lang="en-IN" sz="3200" b="1" dirty="0"/>
              <a:t>HR Questionnaires</a:t>
            </a:r>
            <a:r>
              <a:rPr lang="en-IN" b="1" dirty="0"/>
              <a:t/>
            </a:r>
            <a:br>
              <a:rPr lang="en-IN" b="1" dirty="0"/>
            </a:br>
            <a:r>
              <a:rPr lang="en-IN" sz="1200" b="1" dirty="0"/>
              <a:t>Major questions which were asked during the interview are as follows: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77747"/>
            <a:ext cx="2563500" cy="3775253"/>
          </a:xfrm>
        </p:spPr>
        <p:txBody>
          <a:bodyPr/>
          <a:lstStyle/>
          <a:p>
            <a:r>
              <a:rPr lang="en-IN" sz="800" dirty="0" smtClean="0"/>
              <a:t>What </a:t>
            </a:r>
            <a:r>
              <a:rPr lang="en-IN" sz="800" dirty="0"/>
              <a:t>kind of software is used for keeping and managing all those records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 smtClean="0"/>
              <a:t>How </a:t>
            </a:r>
            <a:r>
              <a:rPr lang="en-IN" sz="800" dirty="0"/>
              <a:t>do you announce about various events and holidays within the organisation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there any portal used by your organisation? Tell me something regarding its features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communication based upon hierarchy or there is any direct way to </a:t>
            </a:r>
            <a:r>
              <a:rPr lang="en-IN" sz="800" dirty="0" smtClean="0"/>
              <a:t>communicate?</a:t>
            </a:r>
          </a:p>
          <a:p>
            <a:pPr>
              <a:buNone/>
            </a:pPr>
            <a:endParaRPr lang="en-IN" sz="800" dirty="0" smtClean="0"/>
          </a:p>
          <a:p>
            <a:r>
              <a:rPr lang="en-IN" sz="800" dirty="0" smtClean="0"/>
              <a:t>What </a:t>
            </a:r>
            <a:r>
              <a:rPr lang="en-IN" sz="800" dirty="0"/>
              <a:t>are the various pain points do you  face while managing all these stuffs</a:t>
            </a:r>
            <a:r>
              <a:rPr lang="en-IN" sz="800" dirty="0" smtClean="0"/>
              <a:t>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convenient is it to maintain  those records </a:t>
            </a:r>
            <a:r>
              <a:rPr lang="en-IN" sz="800" dirty="0" smtClean="0"/>
              <a:t>online?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 you and other employees apply leave? What is the hierarchy of processes involved</a:t>
            </a:r>
            <a:r>
              <a:rPr lang="en-IN" sz="800" dirty="0" smtClean="0"/>
              <a:t>?</a:t>
            </a:r>
            <a:endParaRPr lang="en-IN" sz="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329025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3"/>
          </p:nvPr>
        </p:nvSpPr>
        <p:spPr>
          <a:xfrm>
            <a:off x="612330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280" y="1104596"/>
            <a:ext cx="2810663" cy="368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8930" y="1098195"/>
            <a:ext cx="2896819" cy="371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659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A383D-D495-42F7-AFC1-10B43854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Mock Interview – In Class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73EACED-837D-43AB-A691-AE18B08F4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FE8278-1C39-4299-98E6-F6DA13FF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/>
              <a:t>Add photo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D40B1D5-56D0-4F4D-A52F-01AE0D9D25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F01CF3-7171-414D-9F0D-5A2D52643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2191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F50308-F776-447F-A425-6861C1FAA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User Interviews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771DAC-5448-4606-9A98-3E7F86CD6E2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Page breaker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EFF155-4588-4E37-92BA-8FA017C74E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59697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8FA36A-A2D2-4876-85B4-3A5DCC9D8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 dirty="0"/>
              <a:t>User Interviews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CD4F6EA-5981-4716-BB33-656DB3A452E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Collage of all interview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37F264-80DE-4EBB-9B45-B51F17220A9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83509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93ACDB-02DA-4A91-BE2F-77760AC6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470" y="1937019"/>
            <a:ext cx="5203972" cy="1269461"/>
          </a:xfrm>
        </p:spPr>
        <p:txBody>
          <a:bodyPr/>
          <a:lstStyle/>
          <a:p>
            <a:r>
              <a:rPr lang="en-IN" dirty="0"/>
              <a:t>Interviewed Emp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35FB54-EA7C-44D0-AC15-CA526E9F19A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Photos and Names of all emps and their demographics 0</a:t>
            </a:r>
          </a:p>
          <a:p>
            <a:r>
              <a:rPr lang="en-IN" dirty="0"/>
              <a:t>ASK SIR!!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6C1CD39-9855-4A3C-8564-DB8D0ABD93B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78367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3F498BC-7D6F-4C97-94A7-402B67F24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User interview </a:t>
            </a:r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878948E8-6ACA-4CFE-97B3-F5AB8101B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Excel snippets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64F0C1-6BB6-4AC0-9E6B-F7D11EA8F88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5732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3725129-01A5-4FE8-B159-493F97D3A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"/>
          <a:stretch/>
        </p:blipFill>
        <p:spPr>
          <a:xfrm>
            <a:off x="115186" y="1435885"/>
            <a:ext cx="8913627" cy="328231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="" xmlns:a16="http://schemas.microsoft.com/office/drawing/2014/main" id="{05DC1567-6F94-40E7-82D9-FD516C0A4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87" y="0"/>
            <a:ext cx="4456814" cy="701749"/>
          </a:xfrm>
        </p:spPr>
        <p:txBody>
          <a:bodyPr/>
          <a:lstStyle/>
          <a:p>
            <a:r>
              <a:rPr lang="en-IN" sz="2800" dirty="0"/>
              <a:t>Employee User Research</a:t>
            </a:r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8384458E-202E-46D6-8F15-BB28FE7C48B2}"/>
              </a:ext>
            </a:extLst>
          </p:cNvPr>
          <p:cNvSpPr txBox="1">
            <a:spLocks/>
          </p:cNvSpPr>
          <p:nvPr/>
        </p:nvSpPr>
        <p:spPr>
          <a:xfrm>
            <a:off x="115187" y="701749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IN" sz="2400" dirty="0"/>
              <a:t>Snippet 1</a:t>
            </a:r>
          </a:p>
        </p:txBody>
      </p:sp>
    </p:spTree>
    <p:extLst>
      <p:ext uri="{BB962C8B-B14F-4D97-AF65-F5344CB8AC3E}">
        <p14:creationId xmlns="" xmlns:p14="http://schemas.microsoft.com/office/powerpoint/2010/main" val="362218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A776DB4B-5061-4D00-BA8D-5887B025986A}"/>
              </a:ext>
            </a:extLst>
          </p:cNvPr>
          <p:cNvSpPr txBox="1">
            <a:spLocks/>
          </p:cNvSpPr>
          <p:nvPr/>
        </p:nvSpPr>
        <p:spPr>
          <a:xfrm>
            <a:off x="115186" y="166576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IN" sz="2400" dirty="0"/>
              <a:t>Snippet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ADAE0C-73A6-4D93-A90A-4FDDBC06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" y="792480"/>
            <a:ext cx="9051333" cy="43510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119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6067E8-9672-4999-8F38-E5F7D16F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057480"/>
            <a:ext cx="8840381" cy="2600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535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304800" y="117638"/>
            <a:ext cx="6501785" cy="7363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Problem statement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4294967295"/>
          </p:nvPr>
        </p:nvSpPr>
        <p:spPr>
          <a:xfrm>
            <a:off x="304800" y="1414192"/>
            <a:ext cx="4358081" cy="28122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managing all the employee related tasks in an organization is a cumbersome task which takes up a large chunk of available resource and time.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I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Keeping an accurate data of employee’s leave and work hours is a lot difficult without any kind of automation.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67D4322-56A4-4EC5-90FA-3A86DC4E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r="7528"/>
          <a:stretch/>
        </p:blipFill>
        <p:spPr>
          <a:xfrm>
            <a:off x="5124340" y="117638"/>
            <a:ext cx="3857179" cy="4840442"/>
          </a:xfrm>
          <a:prstGeom prst="rect">
            <a:avLst/>
          </a:prstGeom>
        </p:spPr>
      </p:pic>
      <p:sp>
        <p:nvSpPr>
          <p:cNvPr id="8" name="Google Shape;405;p15">
            <a:extLst>
              <a:ext uri="{FF2B5EF4-FFF2-40B4-BE49-F238E27FC236}">
                <a16:creationId xmlns="" xmlns:a16="http://schemas.microsoft.com/office/drawing/2014/main" id="{8FC38AB8-FD51-407A-9456-543D331E7322}"/>
              </a:ext>
            </a:extLst>
          </p:cNvPr>
          <p:cNvSpPr txBox="1">
            <a:spLocks/>
          </p:cNvSpPr>
          <p:nvPr/>
        </p:nvSpPr>
        <p:spPr>
          <a:xfrm>
            <a:off x="5571461" y="4517462"/>
            <a:ext cx="3572539" cy="3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 lang="en-IN" sz="1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A1362-B941-4240-A3A8-9E10AD9FD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49" y="56707"/>
            <a:ext cx="6039293" cy="815163"/>
          </a:xfrm>
        </p:spPr>
        <p:txBody>
          <a:bodyPr/>
          <a:lstStyle/>
          <a:p>
            <a:r>
              <a:rPr lang="en-IN" sz="2800" dirty="0"/>
              <a:t>HR User Research Snippets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1506DB-B47A-4D1E-BBB6-4AA216D03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t="711" r="313" b="-200"/>
          <a:stretch/>
        </p:blipFill>
        <p:spPr>
          <a:xfrm>
            <a:off x="45675" y="965200"/>
            <a:ext cx="9052649" cy="41215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737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A02B93-D6E5-42A0-8A35-2E879299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424"/>
            <a:ext cx="9144000" cy="19906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018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19CEE0-272F-4C7F-B611-9C9179BFB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1" y="0"/>
            <a:ext cx="4962600" cy="1416300"/>
          </a:xfrm>
        </p:spPr>
        <p:txBody>
          <a:bodyPr/>
          <a:lstStyle/>
          <a:p>
            <a:r>
              <a:rPr lang="en-IN" dirty="0"/>
              <a:t>Affinity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E533B5-9C0F-41BE-BCE2-9BF85452D8A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5721" y="1118680"/>
            <a:ext cx="4676775" cy="382588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Classroom activity</a:t>
            </a:r>
          </a:p>
        </p:txBody>
      </p:sp>
    </p:spTree>
    <p:extLst>
      <p:ext uri="{BB962C8B-B14F-4D97-AF65-F5344CB8AC3E}">
        <p14:creationId xmlns="" xmlns:p14="http://schemas.microsoft.com/office/powerpoint/2010/main" val="4078233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19CEE0-272F-4C7F-B611-9C9179BFB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1" y="0"/>
            <a:ext cx="4962600" cy="1416300"/>
          </a:xfrm>
        </p:spPr>
        <p:txBody>
          <a:bodyPr/>
          <a:lstStyle/>
          <a:p>
            <a:r>
              <a:rPr lang="en-IN" dirty="0"/>
              <a:t>Affinity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E533B5-9C0F-41BE-BCE2-9BF85452D8A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5721" y="1118680"/>
            <a:ext cx="4676775" cy="382588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Classroom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156226-4323-48D5-92AE-4A642432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1" y="1824583"/>
            <a:ext cx="4318310" cy="3238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5481BE7-5EA4-4EBD-94D2-4904D0B2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40" y="1824584"/>
            <a:ext cx="4318311" cy="32387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20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43FFA2-CB82-4853-85D0-7774F173D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104" y="-85060"/>
            <a:ext cx="4962600" cy="1416300"/>
          </a:xfrm>
        </p:spPr>
        <p:txBody>
          <a:bodyPr/>
          <a:lstStyle/>
          <a:p>
            <a:r>
              <a:rPr lang="en-IN" sz="2800" dirty="0"/>
              <a:t>Affinity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6D2BC1-536D-43F4-ADA3-B987E60C60C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C78A44E-1721-4AE4-8C8D-52D49C45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90" y="1716678"/>
            <a:ext cx="2063199" cy="2920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5A9C44D-82F3-4283-BD78-6E9FC4F4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" y="1701921"/>
            <a:ext cx="2239050" cy="3169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6707E6A-0EFB-46A8-9AAD-AF5BA717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18" y="1716678"/>
            <a:ext cx="2063199" cy="292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67118C2-5813-421F-931B-169EFA14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20" y="1716678"/>
            <a:ext cx="2132269" cy="3018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636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A107B98-7810-43F5-B424-EF706490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2" y="1180214"/>
            <a:ext cx="2640169" cy="373291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BD39FEF-E130-4697-81CB-1557D6B2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2" y="1102241"/>
            <a:ext cx="2695317" cy="38108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60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DB7B99-BB00-4D76-9525-3B9CC19A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31025"/>
            <a:ext cx="7418070" cy="1159800"/>
          </a:xfrm>
        </p:spPr>
        <p:txBody>
          <a:bodyPr/>
          <a:lstStyle/>
          <a:p>
            <a:pPr algn="ctr"/>
            <a:r>
              <a:rPr lang="en-IN" dirty="0" smtClean="0"/>
              <a:t>Personas of Interviewed users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78FA0A-549B-4A03-9FC1-68D7F0F22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53457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95" y="1969237"/>
            <a:ext cx="2201885" cy="602513"/>
          </a:xfrm>
        </p:spPr>
        <p:txBody>
          <a:bodyPr/>
          <a:lstStyle/>
          <a:p>
            <a:pPr algn="ctr"/>
            <a:r>
              <a:rPr lang="en-IN" sz="2800" dirty="0"/>
              <a:t>Persona </a:t>
            </a:r>
            <a:r>
              <a:rPr lang="en-IN" sz="2800" dirty="0" smtClean="0"/>
              <a:t>– 1</a:t>
            </a:r>
            <a:br>
              <a:rPr lang="en-IN" sz="2800" dirty="0" smtClean="0"/>
            </a:br>
            <a:r>
              <a:rPr lang="en-IN" sz="2800" dirty="0" smtClean="0"/>
              <a:t>(Employee)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7AFB649-2F79-4A32-8C0A-9AAB45B6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9" y="0"/>
            <a:ext cx="6827581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577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60" y="1969237"/>
            <a:ext cx="2200940" cy="602513"/>
          </a:xfrm>
        </p:spPr>
        <p:txBody>
          <a:bodyPr/>
          <a:lstStyle/>
          <a:p>
            <a:pPr algn="ctr"/>
            <a:r>
              <a:rPr lang="en-IN" sz="2800" dirty="0"/>
              <a:t>Persona </a:t>
            </a:r>
            <a:r>
              <a:rPr lang="en-IN" sz="2800" dirty="0" smtClean="0"/>
              <a:t>– 2</a:t>
            </a:r>
            <a:br>
              <a:rPr lang="en-IN" sz="2800" dirty="0" smtClean="0"/>
            </a:br>
            <a:r>
              <a:rPr lang="en-IN" sz="2800" dirty="0" smtClean="0"/>
              <a:t>(Employee)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215EB0-4B7A-48EB-AFAD-9B636059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9" y="0"/>
            <a:ext cx="6827581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5700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95" y="1969237"/>
            <a:ext cx="2354285" cy="602513"/>
          </a:xfrm>
        </p:spPr>
        <p:txBody>
          <a:bodyPr/>
          <a:lstStyle/>
          <a:p>
            <a:pPr algn="ctr"/>
            <a:r>
              <a:rPr lang="en-IN" sz="2800" dirty="0"/>
              <a:t>Persona </a:t>
            </a:r>
            <a:r>
              <a:rPr lang="en-IN" sz="2800" dirty="0" smtClean="0"/>
              <a:t>– 3</a:t>
            </a:r>
            <a:br>
              <a:rPr lang="en-IN" sz="2800" dirty="0" smtClean="0"/>
            </a:br>
            <a:r>
              <a:rPr lang="en-IN" sz="2800" dirty="0" smtClean="0"/>
              <a:t>(HR)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4D0530-F21B-4947-B1BA-2DC0900E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7" y="0"/>
            <a:ext cx="6827583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116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8473440" cy="1082700"/>
          </a:xfrm>
        </p:spPr>
        <p:txBody>
          <a:bodyPr/>
          <a:lstStyle/>
          <a:p>
            <a:pPr algn="ctr"/>
            <a:r>
              <a:rPr lang="en-IN" dirty="0" smtClean="0"/>
              <a:t>Business Goal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300720" cy="3265050"/>
          </a:xfrm>
        </p:spPr>
        <p:txBody>
          <a:bodyPr/>
          <a:lstStyle/>
          <a:p>
            <a:pPr algn="ctr">
              <a:buNone/>
            </a:pPr>
            <a:r>
              <a:rPr lang="en-IN" dirty="0" smtClean="0">
                <a:latin typeface="Bahnschrift" pitchFamily="34" charset="0"/>
              </a:rPr>
              <a:t>Our goal is to come up with a product that streamlines employees and HR workflows and save time. This product can be utilized for various tasks such as attendance, leaves, payroll and communication.</a:t>
            </a:r>
            <a:endParaRPr lang="en-IN" dirty="0">
              <a:latin typeface="Bahnschrift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D88D84-9705-48DE-859F-85734ABE9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Key Use Case Scenarios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65E9738-AD30-4BF5-A1B8-07E0D21E7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1964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779B045-90FB-466B-A3B0-24B4925DE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25" name="Google Shape;2025;p33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Desktop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19" name="Google Shape;2019;p33"/>
          <p:cNvSpPr txBox="1"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user@gmail.com</a:t>
            </a:r>
            <a:endParaRPr dirty="0"/>
          </a:p>
        </p:txBody>
      </p:sp>
      <p:sp>
        <p:nvSpPr>
          <p:cNvPr id="2059" name="Google Shape;2059;p34"/>
          <p:cNvSpPr txBox="1"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E8D8F2-4855-470F-9CA4-8387459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422640" cy="1082700"/>
          </a:xfrm>
        </p:spPr>
        <p:txBody>
          <a:bodyPr/>
          <a:lstStyle/>
          <a:p>
            <a:pPr algn="ctr"/>
            <a:r>
              <a:rPr lang="en-IN" dirty="0"/>
              <a:t>Design </a:t>
            </a:r>
            <a:r>
              <a:rPr lang="en-IN" dirty="0" smtClean="0"/>
              <a:t>Methodology </a:t>
            </a:r>
            <a:endParaRPr lang="en-IN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345440" y="539750"/>
          <a:ext cx="8188960" cy="434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30165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B20E5C-9510-4387-B846-BCB10149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436" y="1863600"/>
            <a:ext cx="8080404" cy="1416300"/>
          </a:xfrm>
        </p:spPr>
        <p:txBody>
          <a:bodyPr/>
          <a:lstStyle/>
          <a:p>
            <a:pPr algn="ctr"/>
            <a:r>
              <a:rPr lang="en-IN" dirty="0"/>
              <a:t>User Research</a:t>
            </a:r>
          </a:p>
        </p:txBody>
      </p:sp>
    </p:spTree>
    <p:extLst>
      <p:ext uri="{BB962C8B-B14F-4D97-AF65-F5344CB8AC3E}">
        <p14:creationId xmlns="" xmlns:p14="http://schemas.microsoft.com/office/powerpoint/2010/main" val="301692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C7EC19-C415-4D06-AF8E-B5DE90D498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00" y="108038"/>
            <a:ext cx="9057600" cy="328842"/>
          </a:xfrm>
        </p:spPr>
        <p:txBody>
          <a:bodyPr>
            <a:noAutofit/>
          </a:bodyPr>
          <a:lstStyle/>
          <a:p>
            <a:pPr algn="ctr">
              <a:lnSpc>
                <a:spcPct val="50000"/>
              </a:lnSpc>
            </a:pPr>
            <a:r>
              <a:rPr lang="en-IN" sz="3200" dirty="0"/>
              <a:t>User</a:t>
            </a:r>
            <a:r>
              <a:rPr lang="en-IN" sz="4000" dirty="0"/>
              <a:t> </a:t>
            </a:r>
            <a:r>
              <a:rPr lang="en-IN" sz="3200" dirty="0" smtClean="0"/>
              <a:t>Recruitment</a:t>
            </a:r>
            <a:br>
              <a:rPr lang="en-IN" sz="32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(Employees)</a:t>
            </a:r>
            <a:endParaRPr lang="en-IN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241" y="891920"/>
            <a:ext cx="7741920" cy="406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973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" y="713740"/>
            <a:ext cx="8087360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73124" y="-249680"/>
            <a:ext cx="7468235" cy="1416300"/>
          </a:xfrm>
        </p:spPr>
        <p:txBody>
          <a:bodyPr/>
          <a:lstStyle/>
          <a:p>
            <a:pPr algn="ctr"/>
            <a:r>
              <a:rPr lang="en-IN" sz="3200" dirty="0" smtClean="0"/>
              <a:t>HR Demographics</a:t>
            </a:r>
            <a:endParaRPr lang="en-IN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113791"/>
            <a:ext cx="6870418" cy="386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Questionnaires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11FC4E-61B8-4AA0-B80D-EFF4B0EBA5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82968616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475</Words>
  <Application>Microsoft Office PowerPoint</Application>
  <PresentationFormat>On-screen Show (16:9)</PresentationFormat>
  <Paragraphs>100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Raleway SemiBold</vt:lpstr>
      <vt:lpstr>Open Sans</vt:lpstr>
      <vt:lpstr>Barlow Light</vt:lpstr>
      <vt:lpstr>Bahnschrift</vt:lpstr>
      <vt:lpstr>Barlow</vt:lpstr>
      <vt:lpstr>Gaoler template</vt:lpstr>
      <vt:lpstr>HUREM Streamline your HR Workflow</vt:lpstr>
      <vt:lpstr>Problem statement</vt:lpstr>
      <vt:lpstr>Business Goal</vt:lpstr>
      <vt:lpstr>Design Methodology </vt:lpstr>
      <vt:lpstr>User Research</vt:lpstr>
      <vt:lpstr>User Recruitment  (Employees)</vt:lpstr>
      <vt:lpstr>Slide 7</vt:lpstr>
      <vt:lpstr>HR Demographics</vt:lpstr>
      <vt:lpstr>Questionnaires </vt:lpstr>
      <vt:lpstr>Employee Questionnaire</vt:lpstr>
      <vt:lpstr>HR Questionnaires Major questions which were asked during the interview are as follows:</vt:lpstr>
      <vt:lpstr>Mock Interview – In Class </vt:lpstr>
      <vt:lpstr>User Interviews </vt:lpstr>
      <vt:lpstr>User Interviews </vt:lpstr>
      <vt:lpstr>Interviewed Emp</vt:lpstr>
      <vt:lpstr>User interview Results</vt:lpstr>
      <vt:lpstr>Employee User Research</vt:lpstr>
      <vt:lpstr>Slide 18</vt:lpstr>
      <vt:lpstr>Slide 19</vt:lpstr>
      <vt:lpstr>HR User Research Snippets</vt:lpstr>
      <vt:lpstr>Slide 21</vt:lpstr>
      <vt:lpstr>Affinity Analysis</vt:lpstr>
      <vt:lpstr>Affinity Analysis</vt:lpstr>
      <vt:lpstr>Affinity Analysis</vt:lpstr>
      <vt:lpstr>Slide 25</vt:lpstr>
      <vt:lpstr>Personas of Interviewed users</vt:lpstr>
      <vt:lpstr>Persona – 1 (Employee)</vt:lpstr>
      <vt:lpstr>Persona – 2 (Employee)</vt:lpstr>
      <vt:lpstr>Persona – 3 (HR)</vt:lpstr>
      <vt:lpstr>Key Use Case Scenarios</vt:lpstr>
      <vt:lpstr>Slide 31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Pranoy Mehra</dc:creator>
  <cp:lastModifiedBy>HP X360</cp:lastModifiedBy>
  <cp:revision>63</cp:revision>
  <dcterms:modified xsi:type="dcterms:W3CDTF">2020-02-09T06:40:50Z</dcterms:modified>
</cp:coreProperties>
</file>